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5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2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4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3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4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7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3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5CC-DFCB-4B88-9B2E-B566EE805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43" y="2395332"/>
            <a:ext cx="10772002" cy="761972"/>
          </a:xfrm>
        </p:spPr>
        <p:txBody>
          <a:bodyPr/>
          <a:lstStyle/>
          <a:p>
            <a:r>
              <a:rPr lang="en-US" sz="4800" b="1" dirty="0"/>
              <a:t>Interactive Game Theory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0023A-CD0C-45F7-8EDC-26996E69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9230" y="3316329"/>
            <a:ext cx="3387227" cy="8614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By Shreya Kumar</a:t>
            </a:r>
          </a:p>
        </p:txBody>
      </p:sp>
    </p:spTree>
    <p:extLst>
      <p:ext uri="{BB962C8B-B14F-4D97-AF65-F5344CB8AC3E}">
        <p14:creationId xmlns:p14="http://schemas.microsoft.com/office/powerpoint/2010/main" val="324427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7"/>
            <a:ext cx="9404723" cy="710160"/>
          </a:xfrm>
        </p:spPr>
        <p:txBody>
          <a:bodyPr/>
          <a:lstStyle/>
          <a:p>
            <a:r>
              <a:rPr lang="en-US" b="1" dirty="0"/>
              <a:t>External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103256"/>
          </a:xfrm>
        </p:spPr>
        <p:txBody>
          <a:bodyPr>
            <a:noAutofit/>
          </a:bodyPr>
          <a:lstStyle/>
          <a:p>
            <a:r>
              <a:rPr lang="en-US" sz="2400" dirty="0"/>
              <a:t>Talks about external concepts like time, identity of the player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That are outside of the rules of the game and the player’s strategy but effect the game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page is made of responsive tiles that talk about each factor and type of game that each factor affects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78D8-ADBA-4693-8BA4-EC8519A9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60" y="1755818"/>
            <a:ext cx="6188468" cy="33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AF04-F2A4-44AF-AE36-3AB904D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725"/>
            <a:ext cx="9404723" cy="739978"/>
          </a:xfrm>
        </p:spPr>
        <p:txBody>
          <a:bodyPr/>
          <a:lstStyle/>
          <a:p>
            <a:r>
              <a:rPr lang="en-US" b="1" dirty="0"/>
              <a:t>In this presentation: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AD4A-EA5A-44A2-AC04-440D2D45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" y="1084019"/>
            <a:ext cx="3153835" cy="1765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3D272-43D9-4EE0-B24B-9FDE189B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0" y="4918392"/>
            <a:ext cx="3153835" cy="169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E3BB5-E74F-4A36-9B61-BD5FC3E8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62" y="2974252"/>
            <a:ext cx="3196925" cy="178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FF2A-55AC-4C87-AE0B-13766873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62" y="4918392"/>
            <a:ext cx="3172410" cy="170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CDAFE-C998-47D4-8B83-FE274BB4F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262" y="1084019"/>
            <a:ext cx="3196925" cy="1798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5C81D-CF3A-4C3C-9FC4-B910B3AD1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90" y="2974252"/>
            <a:ext cx="3134917" cy="168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11DF6-FE11-453A-B535-500D61EBE863}"/>
              </a:ext>
            </a:extLst>
          </p:cNvPr>
          <p:cNvSpPr txBox="1"/>
          <p:nvPr/>
        </p:nvSpPr>
        <p:spPr>
          <a:xfrm>
            <a:off x="3588026" y="161382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534F-EB5F-4BA9-813C-F3977392FE24}"/>
              </a:ext>
            </a:extLst>
          </p:cNvPr>
          <p:cNvSpPr txBox="1"/>
          <p:nvPr/>
        </p:nvSpPr>
        <p:spPr>
          <a:xfrm>
            <a:off x="3588026" y="3631278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097B6-278A-4884-BAF2-B787A1E90855}"/>
              </a:ext>
            </a:extLst>
          </p:cNvPr>
          <p:cNvSpPr txBox="1"/>
          <p:nvPr/>
        </p:nvSpPr>
        <p:spPr>
          <a:xfrm>
            <a:off x="3588026" y="5580498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Playing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B96ED-587D-4C13-87A2-588538B84D22}"/>
              </a:ext>
            </a:extLst>
          </p:cNvPr>
          <p:cNvSpPr txBox="1"/>
          <p:nvPr/>
        </p:nvSpPr>
        <p:spPr>
          <a:xfrm>
            <a:off x="9709523" y="1719470"/>
            <a:ext cx="22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73C2C-898D-464A-8243-F9A5CEFD2C54}"/>
              </a:ext>
            </a:extLst>
          </p:cNvPr>
          <p:cNvSpPr txBox="1"/>
          <p:nvPr/>
        </p:nvSpPr>
        <p:spPr>
          <a:xfrm>
            <a:off x="9709523" y="3499803"/>
            <a:ext cx="17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16814-1BA9-4792-A1D0-8CA430264CA8}"/>
              </a:ext>
            </a:extLst>
          </p:cNvPr>
          <p:cNvSpPr txBox="1"/>
          <p:nvPr/>
        </p:nvSpPr>
        <p:spPr>
          <a:xfrm>
            <a:off x="9590253" y="5394769"/>
            <a:ext cx="19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12092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C5C2-8797-4027-9F1A-F13BE0F9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978"/>
          </a:xfrm>
        </p:spPr>
        <p:txBody>
          <a:bodyPr/>
          <a:lstStyle/>
          <a:p>
            <a:r>
              <a:rPr lang="en-US" b="1" dirty="0"/>
              <a:t>Features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4FE0-A3E9-442B-A973-D4B5A27D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2696"/>
            <a:ext cx="9809854" cy="4894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Style Guide</a:t>
            </a:r>
          </a:p>
          <a:p>
            <a:pPr marL="0" indent="0">
              <a:buNone/>
            </a:pPr>
            <a:r>
              <a:rPr lang="en-US" dirty="0"/>
              <a:t>			1) Contains the UI elements, color scheme, fonts and other 							information used while developing the website</a:t>
            </a:r>
          </a:p>
          <a:p>
            <a:pPr marL="0" indent="0">
              <a:buNone/>
            </a:pPr>
            <a:r>
              <a:rPr lang="en-US" dirty="0"/>
              <a:t>			2) Includes desktop screenshots of all pages within the web app</a:t>
            </a:r>
          </a:p>
          <a:p>
            <a:r>
              <a:rPr lang="en-US" dirty="0"/>
              <a:t>Website</a:t>
            </a:r>
          </a:p>
          <a:p>
            <a:pPr marL="0" indent="0">
              <a:buNone/>
            </a:pPr>
            <a:r>
              <a:rPr lang="en-US" dirty="0"/>
              <a:t>			1) Made up of 6 pages</a:t>
            </a:r>
          </a:p>
          <a:p>
            <a:pPr marL="0" indent="0">
              <a:buNone/>
            </a:pPr>
            <a:r>
              <a:rPr lang="en-US" dirty="0"/>
              <a:t>			2) The introduction and types of games pages which are meant   					to be informational and give user some context</a:t>
            </a:r>
          </a:p>
          <a:p>
            <a:pPr marL="0" indent="0">
              <a:buNone/>
            </a:pPr>
            <a:r>
              <a:rPr lang="en-US" dirty="0"/>
              <a:t>			3) Three scenarios which have 4 subsections each that allow the 					user to interact with the games and learn more about the 						concepts behind it</a:t>
            </a:r>
          </a:p>
          <a:p>
            <a:pPr marL="0" indent="0">
              <a:buNone/>
            </a:pPr>
            <a:r>
              <a:rPr lang="en-US" dirty="0"/>
              <a:t>			4) External Factors page that talks about other factors outside the 					rules of the game and the strategy of the player that can 						affect the outcome</a:t>
            </a:r>
          </a:p>
        </p:txBody>
      </p:sp>
    </p:spTree>
    <p:extLst>
      <p:ext uri="{BB962C8B-B14F-4D97-AF65-F5344CB8AC3E}">
        <p14:creationId xmlns:p14="http://schemas.microsoft.com/office/powerpoint/2010/main" val="41054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01CD-05FC-4BB7-A8B1-EBF8627A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32" y="274182"/>
            <a:ext cx="11708229" cy="1400530"/>
          </a:xfrm>
        </p:spPr>
        <p:txBody>
          <a:bodyPr/>
          <a:lstStyle/>
          <a:p>
            <a:pPr algn="ctr"/>
            <a:r>
              <a:rPr lang="en-US" b="1" dirty="0"/>
              <a:t>Tools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0793-090B-4915-AA96-13F157F29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2" y="638016"/>
            <a:ext cx="4809809" cy="281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0E545-1206-4EE8-8A7A-A4DD22DC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36" y="1160837"/>
            <a:ext cx="2474200" cy="247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96861-1B9C-4FD2-96F3-42C90994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97" y="1160837"/>
            <a:ext cx="2894183" cy="243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D3D1A-9559-42C9-86A1-D8473666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0" y="3817774"/>
            <a:ext cx="3556710" cy="2175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BDF74-8FEE-4586-8B81-1CCA7A160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26" y="2649080"/>
            <a:ext cx="3867785" cy="3867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497F4-1181-4AC4-9B07-F051EEDA2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80" y="4567683"/>
            <a:ext cx="3071373" cy="6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9" y="333448"/>
            <a:ext cx="9404723" cy="710160"/>
          </a:xfrm>
        </p:spPr>
        <p:txBody>
          <a:bodyPr/>
          <a:lstStyle/>
          <a:p>
            <a:r>
              <a:rPr lang="en-US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89" y="1146248"/>
            <a:ext cx="4929810" cy="5103256"/>
          </a:xfrm>
        </p:spPr>
        <p:txBody>
          <a:bodyPr>
            <a:normAutofit/>
          </a:bodyPr>
          <a:lstStyle/>
          <a:p>
            <a:r>
              <a:rPr lang="en-US" sz="2400" dirty="0"/>
              <a:t>Informational page that gives the user an intro to game theory and the basic terms within game theory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is also a brief history of game theory described in the home page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Along with references to the content used in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11EA-3473-4C7D-B1A8-B2CDD299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33" y="1629290"/>
            <a:ext cx="6621158" cy="37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45" y="293692"/>
            <a:ext cx="9404723" cy="710160"/>
          </a:xfrm>
        </p:spPr>
        <p:txBody>
          <a:bodyPr/>
          <a:lstStyle/>
          <a:p>
            <a:r>
              <a:rPr lang="en-US" b="1" dirty="0"/>
              <a:t>Type of Games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9" y="1156188"/>
            <a:ext cx="4929810" cy="5103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Informational page that discusses different types of games in game theory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These types of games will be further explored when the user plays the scenarios and takes the quizzes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They will also be discussed in the external factors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3FCB-452A-4757-9B8F-7805010B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07" y="1805189"/>
            <a:ext cx="6429693" cy="34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1" y="224118"/>
            <a:ext cx="10962794" cy="710160"/>
          </a:xfrm>
        </p:spPr>
        <p:txBody>
          <a:bodyPr/>
          <a:lstStyle/>
          <a:p>
            <a:r>
              <a:rPr lang="en-US" b="1" dirty="0"/>
              <a:t>Scenarios – (Intro/Playing the Game)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02" y="1093303"/>
            <a:ext cx="4929810" cy="5317435"/>
          </a:xfrm>
        </p:spPr>
        <p:txBody>
          <a:bodyPr>
            <a:noAutofit/>
          </a:bodyPr>
          <a:lstStyle/>
          <a:p>
            <a:r>
              <a:rPr lang="en-US" sz="2200" dirty="0"/>
              <a:t>There are three scenarios in the website Prisoner’s Dilemma, Chicken Game, Game of Trust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Each scenario has a brief introduction to give the player some context on the rules, then the player is given an option to pick one of the options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Then then the user gets a brief answer of what would happen when choosing that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DB24B-9A13-42FD-B204-EBE92223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75" y="1984454"/>
            <a:ext cx="6116417" cy="32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154545"/>
            <a:ext cx="9404723" cy="710160"/>
          </a:xfrm>
        </p:spPr>
        <p:txBody>
          <a:bodyPr/>
          <a:lstStyle/>
          <a:p>
            <a:r>
              <a:rPr lang="en-US" b="1" dirty="0"/>
              <a:t>Scenarios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" y="864705"/>
            <a:ext cx="4929810" cy="5844208"/>
          </a:xfrm>
        </p:spPr>
        <p:txBody>
          <a:bodyPr>
            <a:noAutofit/>
          </a:bodyPr>
          <a:lstStyle/>
          <a:p>
            <a:r>
              <a:rPr lang="en-US" sz="2400" dirty="0"/>
              <a:t>After deciding on their option and playing with the other options available</a:t>
            </a:r>
          </a:p>
          <a:p>
            <a:r>
              <a:rPr lang="en-US" sz="2400" dirty="0"/>
              <a:t>Users are taken to the analysis page</a:t>
            </a:r>
          </a:p>
          <a:p>
            <a:r>
              <a:rPr lang="en-US" sz="2400" dirty="0"/>
              <a:t>Where the complete analysis of that particular scenario is discussed</a:t>
            </a:r>
          </a:p>
          <a:p>
            <a:r>
              <a:rPr lang="en-US" sz="2400" dirty="0"/>
              <a:t>Including the matrix of each choice applicable to a player</a:t>
            </a:r>
          </a:p>
          <a:p>
            <a:r>
              <a:rPr lang="en-US" sz="2400" dirty="0"/>
              <a:t>Best case/worst case analysis</a:t>
            </a:r>
          </a:p>
          <a:p>
            <a:r>
              <a:rPr lang="en-US" sz="2400" dirty="0"/>
              <a:t>This is the third of four sections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4F2B8-71B0-47F0-AB94-3ED46E9D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22" y="1591797"/>
            <a:ext cx="6535006" cy="36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8"/>
            <a:ext cx="9404723" cy="710160"/>
          </a:xfrm>
        </p:spPr>
        <p:txBody>
          <a:bodyPr/>
          <a:lstStyle/>
          <a:p>
            <a:r>
              <a:rPr lang="en-US" b="1" dirty="0"/>
              <a:t>Scenarios (Quiz)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294308"/>
          </a:xfrm>
        </p:spPr>
        <p:txBody>
          <a:bodyPr>
            <a:noAutofit/>
          </a:bodyPr>
          <a:lstStyle/>
          <a:p>
            <a:r>
              <a:rPr lang="en-US" sz="2400" dirty="0"/>
              <a:t>This is a quiz that can be taken by the user for each scenario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Comprises of 5-8 questions per scenario and the last slide tells the user how many they got right</a:t>
            </a:r>
          </a:p>
          <a:p>
            <a:endParaRPr lang="en-US" sz="2400" dirty="0"/>
          </a:p>
          <a:p>
            <a:r>
              <a:rPr lang="en-US" sz="2400" dirty="0"/>
              <a:t>The quiz is meant to be a final assessment of what the player has learnt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21F-4D36-4F46-9988-3B105FC9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8" y="1595363"/>
            <a:ext cx="6361604" cy="3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175</TotalTime>
  <Words>350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Interactive Game Theory Website</vt:lpstr>
      <vt:lpstr>In this presentation:</vt:lpstr>
      <vt:lpstr>Features and Deliverables</vt:lpstr>
      <vt:lpstr>Tools Used</vt:lpstr>
      <vt:lpstr>Home Page</vt:lpstr>
      <vt:lpstr>Type of Games Page</vt:lpstr>
      <vt:lpstr>Scenarios – (Intro/Playing the Game)</vt:lpstr>
      <vt:lpstr>Scenarios (Analysis)</vt:lpstr>
      <vt:lpstr>Scenarios (Quiz)</vt:lpstr>
      <vt:lpstr>External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Game Theory Website</dc:title>
  <dc:creator>Shreya Kumar</dc:creator>
  <cp:lastModifiedBy>Shreya Kumar</cp:lastModifiedBy>
  <cp:revision>11</cp:revision>
  <dcterms:created xsi:type="dcterms:W3CDTF">2018-05-10T23:00:54Z</dcterms:created>
  <dcterms:modified xsi:type="dcterms:W3CDTF">2018-05-11T03:57:38Z</dcterms:modified>
</cp:coreProperties>
</file>